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72" r:id="rId3"/>
    <p:sldId id="274" r:id="rId4"/>
    <p:sldId id="273" r:id="rId5"/>
    <p:sldId id="275" r:id="rId6"/>
    <p:sldId id="27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230-11AD-49C3-A6DF-EB022454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5D8C-3925-4172-BAA2-C45E487EB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BFB7E-50A6-4AA6-BC28-409FA16C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6CDCA-F7D0-4196-AA51-49A692BE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42520-9786-4258-9AC8-E1D3E120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4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524B-2790-4A08-B8FF-C770ED40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6B434-8AF9-4B68-9ADC-70CFC368A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2AFD-4189-4CA6-B3AE-1E7120F0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1856B-36E7-4A8F-930D-BF9A4838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23659-F75F-4517-A9C0-6BC38FAB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3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FB8EC-CD3E-4435-8A00-CC78C1DD0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39072-B110-41EE-94C7-DF3257B18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16299-D5D3-4E5B-A104-D2AA46D8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8EE7-CA00-47A1-82E8-EF7C82DA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F2B1-4B9C-4922-A01A-FC8D797C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0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8B66-0605-4C24-8A3F-911872F8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39B75-DCFB-4234-966E-726A8E0D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B49F3-C4A7-4CD7-9119-2C6F4578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C547-61CA-46B7-9D59-D406AAA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06AF1-3D0F-40D2-8FCE-0FDD4ACD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1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9FDF-4496-46A9-9073-43F9465F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7C410-D64F-41E4-AECD-07138E399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E2AD-9645-44EC-90C2-FDC0B70A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44327-29D6-4437-8618-82B60510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64B46-9525-4F4E-9652-6F0D2DB1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8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95EB-966E-48F5-87A5-14B9A759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8C7B-C23C-4BBE-B8A8-CD7A12341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768F6-BD5C-478D-98DA-3E928DC51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50431-0580-46C2-A845-A0EA009E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E044D-E206-4416-91D7-840AF914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CCB22-059E-4E6B-8323-82CD70FF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4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3A5D-03CA-4AD6-9087-9F6D90CE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9FAAE-D2F7-47CD-8876-4846CB1C4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CDB63-7887-4B6E-BC71-44861D35F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0BE1F-7709-4BD0-B34D-D45E466ED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D71EC-1C22-4956-A9BF-7C5E9E0D9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A12E6-29DE-4AA8-A1E2-7EDD0519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9A2C2-CB0C-47C9-83A6-C247824D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9FDF9-FAA3-4E77-A736-9B886F52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59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533E-7017-4E79-B64B-45C8DFA5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29113-8A7D-4690-9975-1FEAA86C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7AE86-20AB-4AE6-B1D1-F75652F8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DB78B-F9B5-4741-8C23-624DEDC4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D16E1-0497-4928-90BC-6930DC16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553D2-2138-40F1-A5E6-6B390F74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85807-6122-4F30-9CF5-99BD6063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9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050D-2B7B-4AA1-98BF-6CD20281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BAB3F-9558-4A61-9E49-66F92928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A2422-9459-4F52-B67F-EFCA1230F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92178-C6C6-4283-91C7-130F8157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079C7-69CF-4216-A0FC-3B98D7F9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A0F2C-178C-4EA7-8D46-F0B476CD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4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721F-3120-43B4-9EBB-F5F04213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DDA993-0EEA-43DE-98A5-3CCE7E673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EB8AC-DB6E-40B4-BAB1-9913F9B91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15005-6859-4F77-8696-262CE043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BAB51-1A0D-4F95-8A65-331FA3FF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C7A30-2CFE-44D9-A755-3724627D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6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E9FA8A-0ED5-4B01-8D03-904176DD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3D6CB-4E2B-4608-9A13-B1D6C7000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57C6-7939-48E1-AEEC-011ADCE9C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AF30A-7D94-48FE-A200-EDDA301AAE92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D5017-EFBE-4908-B48F-99292A4F8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EE72-D9B5-4376-9E3E-F50461EB3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E85B9-C1B0-478C-B619-C7A122092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3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6D53C8-772F-4492-9440-34E884433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5" t="51950" r="50000" b="32453"/>
          <a:stretch/>
        </p:blipFill>
        <p:spPr>
          <a:xfrm>
            <a:off x="1181085" y="2173305"/>
            <a:ext cx="3507647" cy="1160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075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25EDF-2780-473A-90EB-9FD65CD5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6" t="40284" r="61621" b="28936"/>
          <a:stretch/>
        </p:blipFill>
        <p:spPr>
          <a:xfrm>
            <a:off x="149952" y="233463"/>
            <a:ext cx="5560183" cy="31955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83664C-59D0-4D58-8888-0353C4296A82}"/>
              </a:ext>
            </a:extLst>
          </p:cNvPr>
          <p:cNvSpPr/>
          <p:nvPr/>
        </p:nvSpPr>
        <p:spPr>
          <a:xfrm>
            <a:off x="2626467" y="2169268"/>
            <a:ext cx="690663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82336F-06F5-4CFB-B9BA-7FF2CC8EED0F}"/>
              </a:ext>
            </a:extLst>
          </p:cNvPr>
          <p:cNvSpPr/>
          <p:nvPr/>
        </p:nvSpPr>
        <p:spPr>
          <a:xfrm>
            <a:off x="2626467" y="2409217"/>
            <a:ext cx="3093396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D18CF-E4B2-4082-8B89-27F6DBCD0B4D}"/>
              </a:ext>
            </a:extLst>
          </p:cNvPr>
          <p:cNvSpPr/>
          <p:nvPr/>
        </p:nvSpPr>
        <p:spPr>
          <a:xfrm>
            <a:off x="136186" y="288586"/>
            <a:ext cx="2470825" cy="2172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42B6A-BB2A-4086-98C1-30D42A3CE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9" t="23263" r="57772" b="47659"/>
          <a:stretch/>
        </p:blipFill>
        <p:spPr>
          <a:xfrm>
            <a:off x="5832559" y="233462"/>
            <a:ext cx="5221974" cy="31955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BBF8B1-5AAE-4013-B894-ADC42BAF378F}"/>
              </a:ext>
            </a:extLst>
          </p:cNvPr>
          <p:cNvSpPr/>
          <p:nvPr/>
        </p:nvSpPr>
        <p:spPr>
          <a:xfrm>
            <a:off x="5832557" y="3070697"/>
            <a:ext cx="1047959" cy="2658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1EE55-DFB1-4966-BD85-84E806178A24}"/>
              </a:ext>
            </a:extLst>
          </p:cNvPr>
          <p:cNvSpPr/>
          <p:nvPr/>
        </p:nvSpPr>
        <p:spPr>
          <a:xfrm>
            <a:off x="8560157" y="1309989"/>
            <a:ext cx="2504104" cy="6063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D8AB49-BA03-423B-9858-2218CD6F2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0" t="69017" r="82329" b="29252"/>
          <a:stretch/>
        </p:blipFill>
        <p:spPr>
          <a:xfrm>
            <a:off x="136186" y="3625981"/>
            <a:ext cx="2529192" cy="220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DF88BD-7A29-4F9C-8632-F3D5706AA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41" t="22695" r="56969" b="48369"/>
          <a:stretch/>
        </p:blipFill>
        <p:spPr>
          <a:xfrm>
            <a:off x="179959" y="3931594"/>
            <a:ext cx="4601187" cy="27202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8CC3FA-CEB4-4AB9-987D-5B8A9A285A73}"/>
              </a:ext>
            </a:extLst>
          </p:cNvPr>
          <p:cNvSpPr/>
          <p:nvPr/>
        </p:nvSpPr>
        <p:spPr>
          <a:xfrm>
            <a:off x="136186" y="3532761"/>
            <a:ext cx="4635232" cy="31190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319B1-AB16-4404-8D68-01CA264B6359}"/>
              </a:ext>
            </a:extLst>
          </p:cNvPr>
          <p:cNvSpPr/>
          <p:nvPr/>
        </p:nvSpPr>
        <p:spPr>
          <a:xfrm>
            <a:off x="137644" y="3580991"/>
            <a:ext cx="2386684" cy="265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C171D-3C43-4DC9-AC5F-8107E93828F6}"/>
              </a:ext>
            </a:extLst>
          </p:cNvPr>
          <p:cNvSpPr/>
          <p:nvPr/>
        </p:nvSpPr>
        <p:spPr>
          <a:xfrm>
            <a:off x="136186" y="6175035"/>
            <a:ext cx="880355" cy="220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61F29-3B6C-4306-8EC6-38040FCDF791}"/>
              </a:ext>
            </a:extLst>
          </p:cNvPr>
          <p:cNvSpPr txBox="1"/>
          <p:nvPr/>
        </p:nvSpPr>
        <p:spPr>
          <a:xfrm>
            <a:off x="4941651" y="3625982"/>
            <a:ext cx="6122610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Manage table, when you delete the table data also get deleted. Because in the manage table you are the owner of the data &amp; structure as well.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BB6612-1BCE-4A21-A218-382CFC7F24CC}"/>
              </a:ext>
            </a:extLst>
          </p:cNvPr>
          <p:cNvSpPr/>
          <p:nvPr/>
        </p:nvSpPr>
        <p:spPr>
          <a:xfrm>
            <a:off x="134561" y="225953"/>
            <a:ext cx="10929700" cy="642584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25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42CDF-E79C-407A-8FFA-9630DD1D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3" t="32340" r="29226" b="34894"/>
          <a:stretch/>
        </p:blipFill>
        <p:spPr>
          <a:xfrm>
            <a:off x="437744" y="539168"/>
            <a:ext cx="3589507" cy="24900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C78F7-15C9-4AED-BF55-66EE6A874323}"/>
              </a:ext>
            </a:extLst>
          </p:cNvPr>
          <p:cNvSpPr txBox="1"/>
          <p:nvPr/>
        </p:nvSpPr>
        <p:spPr>
          <a:xfrm>
            <a:off x="437744" y="3790804"/>
            <a:ext cx="3589506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table is just 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structure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(Name of your table, Column).</a:t>
            </a:r>
          </a:p>
          <a:p>
            <a:pPr marL="228600" indent="-228600">
              <a:buFontTx/>
              <a:buAutoNum type="arabicParenR"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you delete this table, this structure will get deleted. Still data is stored at location.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BAD81-4DBC-457F-8941-4C8780E492E1}"/>
              </a:ext>
            </a:extLst>
          </p:cNvPr>
          <p:cNvSpPr txBox="1"/>
          <p:nvPr/>
        </p:nvSpPr>
        <p:spPr>
          <a:xfrm>
            <a:off x="1909036" y="3305594"/>
            <a:ext cx="211821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is stored somewhere else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8BC813-B8AA-458C-9A66-DAA3832049B4}"/>
              </a:ext>
            </a:extLst>
          </p:cNvPr>
          <p:cNvCxnSpPr>
            <a:cxnSpLocks/>
          </p:cNvCxnSpPr>
          <p:nvPr/>
        </p:nvCxnSpPr>
        <p:spPr>
          <a:xfrm flipH="1">
            <a:off x="1426722" y="2721410"/>
            <a:ext cx="246435" cy="106939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AAEC5A-5ED4-42D8-AD7F-9D9461B87E1C}"/>
              </a:ext>
            </a:extLst>
          </p:cNvPr>
          <p:cNvCxnSpPr>
            <a:cxnSpLocks/>
          </p:cNvCxnSpPr>
          <p:nvPr/>
        </p:nvCxnSpPr>
        <p:spPr>
          <a:xfrm flipH="1">
            <a:off x="3226279" y="2297544"/>
            <a:ext cx="223797" cy="100805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3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B42CB-817B-4845-B756-ADB9620F3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" t="50000" r="62914" b="47518"/>
          <a:stretch/>
        </p:blipFill>
        <p:spPr>
          <a:xfrm>
            <a:off x="181581" y="218871"/>
            <a:ext cx="5574957" cy="269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E8A13-4105-4038-9BF3-FD9256BE1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5" t="48652" r="60901" b="23405"/>
          <a:stretch/>
        </p:blipFill>
        <p:spPr>
          <a:xfrm>
            <a:off x="181581" y="651752"/>
            <a:ext cx="5574957" cy="28474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151AA-5CDC-4D2D-965B-23F9D41A562A}"/>
              </a:ext>
            </a:extLst>
          </p:cNvPr>
          <p:cNvSpPr/>
          <p:nvPr/>
        </p:nvSpPr>
        <p:spPr>
          <a:xfrm>
            <a:off x="181581" y="218871"/>
            <a:ext cx="5574957" cy="3280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DB2B0-A776-4D78-8EA1-8091767CCA12}"/>
              </a:ext>
            </a:extLst>
          </p:cNvPr>
          <p:cNvSpPr/>
          <p:nvPr/>
        </p:nvSpPr>
        <p:spPr>
          <a:xfrm>
            <a:off x="2607009" y="2309241"/>
            <a:ext cx="690663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BA970-2522-4E09-B4F7-A690581160D5}"/>
              </a:ext>
            </a:extLst>
          </p:cNvPr>
          <p:cNvSpPr/>
          <p:nvPr/>
        </p:nvSpPr>
        <p:spPr>
          <a:xfrm>
            <a:off x="2607009" y="2553509"/>
            <a:ext cx="2179000" cy="194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1F442-0074-421E-9D25-CFB5FDB2466C}"/>
              </a:ext>
            </a:extLst>
          </p:cNvPr>
          <p:cNvSpPr/>
          <p:nvPr/>
        </p:nvSpPr>
        <p:spPr>
          <a:xfrm>
            <a:off x="184825" y="210762"/>
            <a:ext cx="5571713" cy="2695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619E03-41BF-4079-B67A-C8CB9B604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75" t="23262" r="57240" b="47943"/>
          <a:stretch/>
        </p:blipFill>
        <p:spPr>
          <a:xfrm>
            <a:off x="5877158" y="238327"/>
            <a:ext cx="5574957" cy="32803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FEDC18-F700-4D09-9355-A869999A4A6A}"/>
              </a:ext>
            </a:extLst>
          </p:cNvPr>
          <p:cNvSpPr/>
          <p:nvPr/>
        </p:nvSpPr>
        <p:spPr>
          <a:xfrm>
            <a:off x="5877158" y="2866418"/>
            <a:ext cx="1185118" cy="256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40AB1-D547-4EEB-AE97-D4726B26F32A}"/>
              </a:ext>
            </a:extLst>
          </p:cNvPr>
          <p:cNvSpPr/>
          <p:nvPr/>
        </p:nvSpPr>
        <p:spPr>
          <a:xfrm>
            <a:off x="8754883" y="1329447"/>
            <a:ext cx="2636201" cy="3826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EC175F-8AFA-4AE2-BE1E-BED76AEA68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4" t="71206" r="81088" b="26241"/>
          <a:stretch/>
        </p:blipFill>
        <p:spPr>
          <a:xfrm>
            <a:off x="212385" y="3556247"/>
            <a:ext cx="2859932" cy="3278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A42511-20B6-4531-A814-93D189170EF5}"/>
              </a:ext>
            </a:extLst>
          </p:cNvPr>
          <p:cNvSpPr txBox="1"/>
          <p:nvPr/>
        </p:nvSpPr>
        <p:spPr>
          <a:xfrm>
            <a:off x="4909227" y="4205726"/>
            <a:ext cx="4931924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you drop the external table, your data will not get deleted.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A0FA77-F644-4C26-B2ED-FF4D6CC25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41" t="23262" r="57151" b="45993"/>
          <a:stretch/>
        </p:blipFill>
        <p:spPr>
          <a:xfrm>
            <a:off x="212385" y="3884139"/>
            <a:ext cx="4487696" cy="28359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D9B9C5-FCFA-49CE-B27C-E49623A52B95}"/>
              </a:ext>
            </a:extLst>
          </p:cNvPr>
          <p:cNvSpPr/>
          <p:nvPr/>
        </p:nvSpPr>
        <p:spPr>
          <a:xfrm>
            <a:off x="181581" y="3595159"/>
            <a:ext cx="4635232" cy="311903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086DB0-E540-4E7C-86A3-2AD78BA0429B}"/>
              </a:ext>
            </a:extLst>
          </p:cNvPr>
          <p:cNvSpPr/>
          <p:nvPr/>
        </p:nvSpPr>
        <p:spPr>
          <a:xfrm>
            <a:off x="183201" y="225953"/>
            <a:ext cx="11278642" cy="648824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399505-1408-4FFB-8647-82E0743E61A6}"/>
              </a:ext>
            </a:extLst>
          </p:cNvPr>
          <p:cNvSpPr/>
          <p:nvPr/>
        </p:nvSpPr>
        <p:spPr>
          <a:xfrm>
            <a:off x="183201" y="6260218"/>
            <a:ext cx="1047959" cy="228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EA0E5F-B821-49C0-824F-F57EC4E5B049}"/>
              </a:ext>
            </a:extLst>
          </p:cNvPr>
          <p:cNvSpPr/>
          <p:nvPr/>
        </p:nvSpPr>
        <p:spPr>
          <a:xfrm>
            <a:off x="2456233" y="4778727"/>
            <a:ext cx="2360580" cy="5617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FBBEB8-ED2F-4EC2-ACEE-3ECF895728BA}"/>
              </a:ext>
            </a:extLst>
          </p:cNvPr>
          <p:cNvSpPr txBox="1"/>
          <p:nvPr/>
        </p:nvSpPr>
        <p:spPr>
          <a:xfrm>
            <a:off x="5282119" y="5378977"/>
            <a:ext cx="5136205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you created external table, you have given your own path. So the path which you given data will get save.</a:t>
            </a:r>
          </a:p>
        </p:txBody>
      </p:sp>
    </p:spTree>
    <p:extLst>
      <p:ext uri="{BB962C8B-B14F-4D97-AF65-F5344CB8AC3E}">
        <p14:creationId xmlns:p14="http://schemas.microsoft.com/office/powerpoint/2010/main" val="120581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5C85E-DB45-4BD2-A32B-5455EC188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4" t="30497" r="79758" b="21560"/>
          <a:stretch/>
        </p:blipFill>
        <p:spPr>
          <a:xfrm>
            <a:off x="204281" y="214009"/>
            <a:ext cx="2702120" cy="50739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328CF2-56EB-4D1D-847E-F6D8B89CC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" t="43404" r="52187" b="29787"/>
          <a:stretch/>
        </p:blipFill>
        <p:spPr>
          <a:xfrm>
            <a:off x="3346313" y="214009"/>
            <a:ext cx="7675123" cy="30033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22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8531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107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</cp:revision>
  <dcterms:created xsi:type="dcterms:W3CDTF">2023-01-25T14:47:44Z</dcterms:created>
  <dcterms:modified xsi:type="dcterms:W3CDTF">2023-01-25T14:59:10Z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2023-01-25T14:47:44Z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32c9ba78-cb6b-4730-890d-a9da1b4fd95b</vt:lpwstr>
  </property>
  <property fmtid="{D5CDD505-2E9C-101B-9397-08002B2CF9AE}" pid="8" name="MSIP_Label_19540963-e559-4020-8a90-fe8a502c2801_ContentBits">
    <vt:lpwstr>0</vt:lpwstr>
  </property>
</Properties>
</file>